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05" r:id="rId2"/>
    <p:sldId id="327" r:id="rId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800000"/>
    <a:srgbClr val="00FF00"/>
    <a:srgbClr val="333300"/>
    <a:srgbClr val="339933"/>
    <a:srgbClr val="FF0000"/>
    <a:srgbClr val="FF00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93" autoAdjust="0"/>
    <p:restoredTop sz="97599" autoAdjust="0"/>
  </p:normalViewPr>
  <p:slideViewPr>
    <p:cSldViewPr>
      <p:cViewPr varScale="1">
        <p:scale>
          <a:sx n="99" d="100"/>
          <a:sy n="99" d="100"/>
        </p:scale>
        <p:origin x="-102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CF95D3F-81D5-465D-B418-9243387C0D2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40686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EBDFF-27B2-46BB-B856-D47FB15680F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07AC8-E8E9-433E-8320-4B5628F2EA5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27617-832B-4925-8CE0-4831217B86A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5CDE0-B461-4639-B223-77C08479363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0DE1E-923A-46B2-B54D-4E352E717FF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5FD18-E5B7-40DC-8BDE-5A7A09E4946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AC4B7-94AC-432D-9CAF-24166C704B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D5167-FF6B-4D4C-813C-335CE52061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7069C-BE38-4DA3-8B23-FA08F4CE3AF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8F706-F149-40AE-8F1D-EBD8B4B5CF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571C7-2C34-4648-9A9B-FF523F2D50A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994C7-1546-4CEF-AC38-E38042BEA9A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A5027-3C56-42A0-8C2E-75053B1A54D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F58A96B-8162-4638-9898-4C5D9F6475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6898" name="Group 2"/>
          <p:cNvGraphicFramePr>
            <a:graphicFrameLocks noGrp="1"/>
          </p:cNvGraphicFramePr>
          <p:nvPr/>
        </p:nvGraphicFramePr>
        <p:xfrm>
          <a:off x="0" y="0"/>
          <a:ext cx="9144000" cy="7625334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981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LES 6 TYPES DE HOLLAND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REALISTE</a:t>
                      </a: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</a:t>
                      </a: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 </a:t>
                      </a:r>
                      <a:r>
                        <a:rPr kumimoji="0" lang="fr-FR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Concret</a:t>
                      </a: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     </a:t>
                      </a:r>
                      <a:r>
                        <a:rPr kumimoji="0" lang="fr-FR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Manuel</a:t>
                      </a: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     </a:t>
                      </a:r>
                      <a:r>
                        <a:rPr kumimoji="0" lang="fr-FR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Pratique</a:t>
                      </a: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                        </a:t>
                      </a:r>
                      <a:r>
                        <a:rPr kumimoji="0" lang="fr-FR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La dépense physique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9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</a:rPr>
                        <a:t>INVESTIGATEUR </a:t>
                      </a: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</a:t>
                      </a: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 </a:t>
                      </a:r>
                      <a:r>
                        <a:rPr kumimoji="0" lang="fr-FR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Questionnement permanent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                                     </a:t>
                      </a:r>
                      <a:r>
                        <a:rPr kumimoji="0" lang="fr-FR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Besoin de comprendre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1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ARTISTE</a:t>
                      </a: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</a:t>
                      </a: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</a:t>
                      </a: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 </a:t>
                      </a:r>
                      <a:r>
                        <a:rPr kumimoji="0" lang="fr-FR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Créativité</a:t>
                      </a: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 </a:t>
                      </a: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    </a:t>
                      </a:r>
                      <a:r>
                        <a:rPr kumimoji="0" lang="fr-FR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Originalité </a:t>
                      </a: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                     </a:t>
                      </a:r>
                      <a:r>
                        <a:rPr kumimoji="0" lang="fr-FR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Poids des émotions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SOCIAL</a:t>
                      </a: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     </a:t>
                      </a:r>
                      <a:r>
                        <a:rPr kumimoji="0" lang="fr-FR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Besoin d’être avec les autres,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9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</a:t>
                      </a: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 </a:t>
                      </a:r>
                      <a:r>
                        <a:rPr kumimoji="0" lang="fr-FR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pour leur apporter quelque chose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ENTREPRENANT</a:t>
                      </a: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     </a:t>
                      </a:r>
                      <a:r>
                        <a:rPr kumimoji="0" lang="fr-FR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Convaincre les autres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 </a:t>
                      </a: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                                   </a:t>
                      </a:r>
                      <a:r>
                        <a:rPr kumimoji="0" lang="fr-FR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Relever des défis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CONVENTIONNEL </a:t>
                      </a: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    </a:t>
                      </a:r>
                      <a:r>
                        <a:rPr kumimoji="0" lang="fr-FR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Précis</a:t>
                      </a: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  </a:t>
                      </a: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   </a:t>
                      </a:r>
                      <a:r>
                        <a:rPr kumimoji="0" lang="fr-FR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Bien organisé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1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4" descr="Intérêts proches - Intérêts opposés (complet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1075" y="1354138"/>
            <a:ext cx="7183438" cy="415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1106</TotalTime>
  <Words>67</Words>
  <Application>Microsoft Office PowerPoint</Application>
  <PresentationFormat>Affichage à l'écran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Modèle par défaut</vt:lpstr>
      <vt:lpstr>Présentation PowerPoint</vt:lpstr>
      <vt:lpstr>Présentation PowerPoint</vt:lpstr>
    </vt:vector>
  </TitlesOfParts>
  <Company>ubo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darchen</dc:creator>
  <cp:lastModifiedBy>vac1suaoip</cp:lastModifiedBy>
  <cp:revision>60</cp:revision>
  <dcterms:created xsi:type="dcterms:W3CDTF">2006-05-24T07:25:54Z</dcterms:created>
  <dcterms:modified xsi:type="dcterms:W3CDTF">2018-09-19T12:49:22Z</dcterms:modified>
</cp:coreProperties>
</file>